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매출</c:v>
                </c:pt>
              </c:strCache>
            </c:strRef>
          </c:tx>
          <c:cat>
            <c:strRef>
              <c:f>Sheet1!$A$2:$A$4</c:f>
              <c:strCache>
                <c:ptCount val="3"/>
                <c:pt idx="0">
                  <c:v>1Q</c:v>
                </c:pt>
                <c:pt idx="1">
                  <c:v>2Q</c:v>
                </c:pt>
                <c:pt idx="2">
                  <c:v>3Q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1240</c:v>
                </c:pt>
                <c:pt idx="1">
                  <c:v>1310</c:v>
                </c:pt>
                <c:pt idx="2">
                  <c:v>1402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발표자 노트: 고객 공지는 9월 10일 발송 예정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2026년 데이터 업데이트 변경 안내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KRX 애프터마켓 개설에 따른 변경</a:t>
            </a:r>
          </a:p>
          <a:p>
            <a:pPr lvl="1"/>
            <a:r>
              <a:t>적용일: 2026.09.14</a:t>
            </a:r>
          </a:p>
          <a:p>
            <a:pPr lvl="1"/>
            <a:r>
              <a:t>대상: 시간외 시장 데이터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변경 내역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645920"/>
          <a:ext cx="82296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609600">
                <a:tc>
                  <a:txBody>
                    <a:bodyPr/>
                    <a:lstStyle/>
                    <a:p>
                      <a:r>
                        <a:t>아이템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변경 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변경 후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t>투자자별 매매동향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오후 6:30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오후 8:30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t>거래량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오후 4:40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오후 6:00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분기별 추이</a:t>
            </a: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914400" y="1645920"/>
          <a:ext cx="54864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583680" y="1645920"/>
            <a:ext cx="2286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전년 대비 12.4% 증가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